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3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94D8-036F-470C-983E-7860B2A3BD05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0093F-9F7D-453F-9868-B969BFAA0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256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94D8-036F-470C-983E-7860B2A3BD05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0093F-9F7D-453F-9868-B969BFAA0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26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94D8-036F-470C-983E-7860B2A3BD05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0093F-9F7D-453F-9868-B969BFAA0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086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94D8-036F-470C-983E-7860B2A3BD05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0093F-9F7D-453F-9868-B969BFAA0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727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94D8-036F-470C-983E-7860B2A3BD05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0093F-9F7D-453F-9868-B969BFAA0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136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94D8-036F-470C-983E-7860B2A3BD05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0093F-9F7D-453F-9868-B969BFAA0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380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94D8-036F-470C-983E-7860B2A3BD05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0093F-9F7D-453F-9868-B969BFAA0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587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94D8-036F-470C-983E-7860B2A3BD05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0093F-9F7D-453F-9868-B969BFAA0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763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94D8-036F-470C-983E-7860B2A3BD05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0093F-9F7D-453F-9868-B969BFAA0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974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94D8-036F-470C-983E-7860B2A3BD05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0093F-9F7D-453F-9868-B969BFAA0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739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94D8-036F-470C-983E-7860B2A3BD05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0093F-9F7D-453F-9868-B969BFAA0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633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194D8-036F-470C-983E-7860B2A3BD05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0093F-9F7D-453F-9868-B969BFAA0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494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46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42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58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92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76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53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26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89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63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76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16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61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2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53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00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10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50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59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16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19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6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On-screen Show (4:3)</PresentationFormat>
  <Paragraphs>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Polidan</dc:creator>
  <cp:lastModifiedBy>Polidan</cp:lastModifiedBy>
  <cp:revision>1</cp:revision>
  <dcterms:created xsi:type="dcterms:W3CDTF">2013-04-19T03:50:33Z</dcterms:created>
  <dcterms:modified xsi:type="dcterms:W3CDTF">2013-04-19T03:57:38Z</dcterms:modified>
</cp:coreProperties>
</file>